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09F"/>
    <a:srgbClr val="FDECE3"/>
    <a:srgbClr val="FDE4E3"/>
    <a:srgbClr val="FBD9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8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4DF74-90C4-4AE7-A986-F5A6B5C04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88EFE5-09EC-44A1-9523-F8AD374E13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5EAD9-0F28-47A9-AB01-E15CD5394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E73C1-67A5-4FE2-B3D2-0AF3CCEE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275D7-40DE-4064-BDED-1A887013D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57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2F0FC-CB2D-4F28-950F-3683C75BF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4BFDB-F437-4892-AE2C-4C30BDCA6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C35B5-17AF-44D4-9593-3A0B4ECB9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583D8-1D89-43E9-AE99-D61957477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67180-FFA1-4B6D-A913-EF375A189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D21F9-3A06-4BB8-B750-037D4AA53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63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C789-7AAD-4DE2-A86A-2CD7278D0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60DF57-11EA-469C-8EFA-2030967E39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7812BF-76F5-4C18-A1BA-3E7B51249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9C31A-AE4B-45E4-A779-F17AD26CA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1CC9E-700A-4F24-996A-CD2C9DCC6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6F331A-3EEB-4C36-830F-CBC21AF42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26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AAF01-8132-4929-A2B4-198AB9EE0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E52646-E7A7-425C-9E25-FD621EB205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A435C-6613-4CEC-AF91-B4F4C7653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EFFF6-C175-4D9C-877E-3417C9553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7DC50-3423-4D8C-B83D-ED357119C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16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409FAB-330A-4B73-A34D-D0F638B9C0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4AD7D7-9569-489C-B7A9-43FACB9B2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8A19B-38A4-497F-8E95-42A385147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44066-B315-4D3D-BA84-E601AB36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D0D52-BF92-4854-8EC0-5686051F6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1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CA35B-3058-4203-BF93-A7F86F5CB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AC5D7-B0F4-4DA0-9EB2-AAD629A1E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F9C45-4D60-4228-B4F7-C04D72F71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B7F91-EA46-40C8-B741-750A75E1A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5673F-AFE1-4AA7-9B7E-07A39CEB7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5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96935-B2BD-4A67-ADB0-2941FF054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E9329F-4D73-4799-93CF-2F008788A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8D365-94FE-46BB-9C86-F3D29684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364F9-A5B0-4954-8976-F6287F158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6368E-D0C0-4DAB-9AA4-1FECC115D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9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824BB-081B-4BAB-99FC-233147491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56CE3-8854-45E7-BA57-4B85A92419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CD5F1-2BD0-4A50-A3B8-C62EF9108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F6A53-2D16-4800-AB61-44578608C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8C71E6-37B0-4CB1-8B5E-CC0EC239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FB08F-C375-4BE6-BCE5-DCEE39D3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2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bg>
      <p:bgPr>
        <a:solidFill>
          <a:srgbClr val="FDEC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824BB-081B-4BAB-99FC-233147491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56CE3-8854-45E7-BA57-4B85A92419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CD5F1-2BD0-4A50-A3B8-C62EF9108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F6A53-2D16-4800-AB61-44578608C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8C71E6-37B0-4CB1-8B5E-CC0EC239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FB08F-C375-4BE6-BCE5-DCEE39D3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7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97EAA-6AAD-41D2-A25A-DBA30570A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43916-0A26-4C51-B693-A32B33496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228281-D5A0-461F-B6BE-E106F8B6D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ADF9E5-306E-4CD1-966C-8DF22EF35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E09BD8-4092-4949-A96F-54964B83DC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8DD76B-DB64-4BF5-B662-8C055A6DE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63AC57-0EF1-409F-BA23-27557D2B2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B87C9A-F3C8-4C3A-A804-EF747CFE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0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A72B2-6B87-4538-A2FB-A53415777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D871BB-FE1C-4DB3-822F-27AA6D4EE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DA518F-41A1-409A-AF44-A84FE96E3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9F132F-F921-4E3E-AAC3-F5821C8ED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87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3DF30-45AB-4CA7-A771-88D60F009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4F32B-3A77-4356-B824-CC733A4F4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E3C90-669B-4D5C-9DEB-BAD2139C9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4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rgbClr val="FDEC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3DF30-45AB-4CA7-A771-88D60F009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4F32B-3A77-4356-B824-CC733A4F4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E3C90-669B-4D5C-9DEB-BAD2139C9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579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56F33E-A9B3-4CDF-B73E-31E61F1CC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DD0E8F-6570-4FE5-9309-47FF096E9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8492D-A855-47FE-824F-82A831B60C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B423E-2003-4505-B984-CA4E08C15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2AD1E-5344-4931-B62C-817D3A17BD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5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1" r:id="rId5"/>
    <p:sldLayoutId id="2147483653" r:id="rId6"/>
    <p:sldLayoutId id="2147483654" r:id="rId7"/>
    <p:sldLayoutId id="2147483655" r:id="rId8"/>
    <p:sldLayoutId id="2147483660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1B65DBF-0A9C-40D5-ABB4-07B7A145E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225" y="2443733"/>
            <a:ext cx="2447549" cy="107899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AD326AF-DF22-4AFA-9482-A11C9E7E06BD}"/>
              </a:ext>
            </a:extLst>
          </p:cNvPr>
          <p:cNvSpPr txBox="1"/>
          <p:nvPr/>
        </p:nvSpPr>
        <p:spPr>
          <a:xfrm>
            <a:off x="3152774" y="3440430"/>
            <a:ext cx="5886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b="1" dirty="0">
                <a:solidFill>
                  <a:srgbClr val="030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a-DK" sz="2800" b="1" i="1" dirty="0">
                <a:solidFill>
                  <a:srgbClr val="030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Firmanavn</a:t>
            </a:r>
            <a:r>
              <a:rPr lang="da-DK" sz="2800" b="1" dirty="0">
                <a:solidFill>
                  <a:srgbClr val="030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forretningsplan</a:t>
            </a:r>
            <a:endParaRPr lang="en-US" sz="2800" b="1" dirty="0">
              <a:solidFill>
                <a:srgbClr val="030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906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 mange af mine egne penge bringer jeg med ind i min forretning?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 er min personlige økonomi lige nu?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Hvorfra henter jeg penge til min forretning – fx lån, indtjening, fonde?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 mine forretningspartnere støttet min forretning økonomisk?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 er prissætningen af mine produkter/services struktureret?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 hænger mine omkostninger, udgifter og indtjeninger sammen sidst på måneden?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 stor omsætning forventer jeg?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Hvilken slags investeringer har jeg brug for?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1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Økonomi</a:t>
              </a:r>
              <a:endPara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FC5E75-717A-4418-AE1A-D6951FF456BA}"/>
              </a:ext>
            </a:extLst>
          </p:cNvPr>
          <p:cNvSpPr txBox="1"/>
          <p:nvPr/>
        </p:nvSpPr>
        <p:spPr>
          <a:xfrm>
            <a:off x="2891440" y="1098599"/>
            <a:ext cx="34728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i="1" dirty="0">
                <a:latin typeface="Arial" panose="020B0604020202020204" pitchFamily="34" charset="0"/>
                <a:cs typeface="Arial" panose="020B0604020202020204" pitchFamily="34" charset="0"/>
              </a:rPr>
              <a:t>Indsæt en kort beskrivelse her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5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7F8E5CE-AA71-4EBA-A630-11E72E458A24}"/>
              </a:ext>
            </a:extLst>
          </p:cNvPr>
          <p:cNvGrpSpPr/>
          <p:nvPr/>
        </p:nvGrpSpPr>
        <p:grpSpPr>
          <a:xfrm>
            <a:off x="1804214" y="1502046"/>
            <a:ext cx="1632677" cy="1632677"/>
            <a:chOff x="407655" y="397703"/>
            <a:chExt cx="1632677" cy="163267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DA80829-6C6A-4996-8977-6A53E6546404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B135389B-7A8C-42AB-8D69-638DDCCB0DB5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1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Overordnet sammendrag</a:t>
              </a:r>
              <a:endPara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B9F36C1-BF45-4B8D-914E-D678AB846DD6}"/>
              </a:ext>
            </a:extLst>
          </p:cNvPr>
          <p:cNvCxnSpPr/>
          <p:nvPr/>
        </p:nvCxnSpPr>
        <p:spPr>
          <a:xfrm flipH="1">
            <a:off x="3436892" y="2318386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E8633008-78C9-4ED9-98BD-58F3990B2854}"/>
              </a:ext>
            </a:extLst>
          </p:cNvPr>
          <p:cNvGrpSpPr/>
          <p:nvPr/>
        </p:nvGrpSpPr>
        <p:grpSpPr>
          <a:xfrm>
            <a:off x="4121180" y="1502046"/>
            <a:ext cx="1632677" cy="1632677"/>
            <a:chOff x="407655" y="397703"/>
            <a:chExt cx="1632677" cy="163267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804C440-CDC9-4B9C-8A7C-62931B47F245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9571236-CF1C-4432-B1E4-A72D9D97A293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Forretnings-beskrivelse</a:t>
              </a:r>
              <a:endPara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2468E2A-3053-49AD-84D9-D937964D108D}"/>
              </a:ext>
            </a:extLst>
          </p:cNvPr>
          <p:cNvCxnSpPr/>
          <p:nvPr/>
        </p:nvCxnSpPr>
        <p:spPr>
          <a:xfrm flipH="1">
            <a:off x="5753858" y="2318386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08806351-B3F2-4F3E-B7FF-2DFAD056936F}"/>
              </a:ext>
            </a:extLst>
          </p:cNvPr>
          <p:cNvGrpSpPr/>
          <p:nvPr/>
        </p:nvGrpSpPr>
        <p:grpSpPr>
          <a:xfrm>
            <a:off x="6438145" y="1502046"/>
            <a:ext cx="1632677" cy="1632677"/>
            <a:chOff x="407655" y="397703"/>
            <a:chExt cx="1632677" cy="163267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A1A19E2-4C20-4456-BBD9-7361887AE24A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ED35C3C-FDF6-42D6-B320-2AAD3D3E6BE5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Markeds-målgruppe</a:t>
              </a:r>
              <a:endPara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1E86C5-D598-4D89-ADE8-4D46E44A236C}"/>
              </a:ext>
            </a:extLst>
          </p:cNvPr>
          <p:cNvCxnSpPr/>
          <p:nvPr/>
        </p:nvCxnSpPr>
        <p:spPr>
          <a:xfrm flipH="1">
            <a:off x="8070823" y="2318386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9E18A1D-02C4-4E83-94A0-B9EFA9BF6666}"/>
              </a:ext>
            </a:extLst>
          </p:cNvPr>
          <p:cNvGrpSpPr/>
          <p:nvPr/>
        </p:nvGrpSpPr>
        <p:grpSpPr>
          <a:xfrm>
            <a:off x="8755110" y="1502047"/>
            <a:ext cx="1632677" cy="1632677"/>
            <a:chOff x="407655" y="397703"/>
            <a:chExt cx="1632677" cy="163267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A4A815-4E26-44F5-93BD-CAF5DF450C7C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7B61498-94C5-4D58-9D9D-40F0960F8DD5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Konkurrence</a:t>
              </a:r>
              <a:endPara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BD83AF-3A10-4482-A9AC-F9E66D34E7B4}"/>
              </a:ext>
            </a:extLst>
          </p:cNvPr>
          <p:cNvGrpSpPr/>
          <p:nvPr/>
        </p:nvGrpSpPr>
        <p:grpSpPr>
          <a:xfrm>
            <a:off x="1804214" y="3723276"/>
            <a:ext cx="1632677" cy="1632677"/>
            <a:chOff x="407655" y="397703"/>
            <a:chExt cx="1632677" cy="1632677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1C4B8BD-0C27-490D-9F6E-184E33203EDE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69D5BB5-8669-446F-A64B-4D260A0C7A63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Aktiviteter</a:t>
              </a:r>
              <a:endPara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43AC98-0F9D-477F-8945-F380C5616609}"/>
              </a:ext>
            </a:extLst>
          </p:cNvPr>
          <p:cNvCxnSpPr/>
          <p:nvPr/>
        </p:nvCxnSpPr>
        <p:spPr>
          <a:xfrm flipH="1">
            <a:off x="3436892" y="4539616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699D918-0174-4334-8DC1-4D283217CE0B}"/>
              </a:ext>
            </a:extLst>
          </p:cNvPr>
          <p:cNvGrpSpPr/>
          <p:nvPr/>
        </p:nvGrpSpPr>
        <p:grpSpPr>
          <a:xfrm>
            <a:off x="4121180" y="3723277"/>
            <a:ext cx="1632677" cy="1632677"/>
            <a:chOff x="407655" y="397703"/>
            <a:chExt cx="1632677" cy="1632677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5F8DBBE-9590-4B1B-A8CC-AC932A27BB79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EBE035B-6C43-49DA-B764-8F2E509C1373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Ledelse</a:t>
              </a:r>
              <a:endPara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15B06D7-2538-4CE8-8F04-ABC6D8083467}"/>
              </a:ext>
            </a:extLst>
          </p:cNvPr>
          <p:cNvCxnSpPr/>
          <p:nvPr/>
        </p:nvCxnSpPr>
        <p:spPr>
          <a:xfrm flipH="1">
            <a:off x="5753858" y="4539617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B6B2261-0E01-4CE4-8FE9-BA93D0836B00}"/>
              </a:ext>
            </a:extLst>
          </p:cNvPr>
          <p:cNvGrpSpPr/>
          <p:nvPr/>
        </p:nvGrpSpPr>
        <p:grpSpPr>
          <a:xfrm>
            <a:off x="6438145" y="3723277"/>
            <a:ext cx="1632677" cy="1632677"/>
            <a:chOff x="407655" y="397703"/>
            <a:chExt cx="1632677" cy="1632677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D8D7BA0-084D-41F1-BD2D-A2BEED8E24A7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03973A6-DEEB-4006-B4D6-35D62210CA43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Salg &amp; markedsføring</a:t>
              </a:r>
              <a:endPara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F4B07A3-9275-48B7-83F4-5FECC4B55D68}"/>
              </a:ext>
            </a:extLst>
          </p:cNvPr>
          <p:cNvCxnSpPr/>
          <p:nvPr/>
        </p:nvCxnSpPr>
        <p:spPr>
          <a:xfrm flipH="1">
            <a:off x="8070823" y="4539617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297B63F-D8BE-4D72-8C92-BA76A40CEE21}"/>
              </a:ext>
            </a:extLst>
          </p:cNvPr>
          <p:cNvGrpSpPr/>
          <p:nvPr/>
        </p:nvGrpSpPr>
        <p:grpSpPr>
          <a:xfrm>
            <a:off x="8755110" y="3723276"/>
            <a:ext cx="1632677" cy="1632677"/>
            <a:chOff x="407655" y="397703"/>
            <a:chExt cx="1632677" cy="1632677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694057D-67E8-4403-9F3B-2489E122E69B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1975340-9367-4C0E-836A-2F6FB547F987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Økonomi</a:t>
              </a:r>
              <a:endPara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018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4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3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5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3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85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2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3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5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3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er kernen i min forretningsplan?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Hvilken fremtid forestiller jeg mig for min forretning?</a:t>
            </a:r>
          </a:p>
          <a:p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Idé</a:t>
            </a:r>
          </a:p>
          <a:p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Mission</a:t>
            </a:r>
          </a:p>
          <a:p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Vision </a:t>
            </a:r>
          </a:p>
          <a:p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Formål 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1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Overordnet sammendrag</a:t>
              </a:r>
              <a:endPara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29A3BAA-C119-4CC8-9C2B-AA71DE5FF463}"/>
              </a:ext>
            </a:extLst>
          </p:cNvPr>
          <p:cNvSpPr txBox="1"/>
          <p:nvPr/>
        </p:nvSpPr>
        <p:spPr>
          <a:xfrm>
            <a:off x="2891440" y="1098599"/>
            <a:ext cx="34728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i="1" dirty="0">
                <a:latin typeface="Arial" panose="020B0604020202020204" pitchFamily="34" charset="0"/>
                <a:cs typeface="Arial" panose="020B0604020202020204" pitchFamily="34" charset="0"/>
              </a:rPr>
              <a:t>Indsæt en kort beskrivelse her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59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19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Hvorfor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forretningsidé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behov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markedet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løser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idé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løser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idé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behov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giver min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forretningsidé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overskud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Hvorfor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bliver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forretning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1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Forretnings-beskrivelse</a:t>
              </a:r>
              <a:endPara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BB5933-921B-4131-BFEF-D9FB215DC35A}"/>
              </a:ext>
            </a:extLst>
          </p:cNvPr>
          <p:cNvSpPr txBox="1"/>
          <p:nvPr/>
        </p:nvSpPr>
        <p:spPr>
          <a:xfrm>
            <a:off x="2891440" y="1098599"/>
            <a:ext cx="34728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i="1" dirty="0">
                <a:latin typeface="Arial" panose="020B0604020202020204" pitchFamily="34" charset="0"/>
                <a:cs typeface="Arial" panose="020B0604020202020204" pitchFamily="34" charset="0"/>
              </a:rPr>
              <a:t>Indsæt en kort beskrivelse her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20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forretning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B2C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B2B? 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marked?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marked?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markedsandel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sigter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efter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forretning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potentiale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mine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købekraft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mine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den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typiske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kundeoplevelse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dine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1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Markeds-målgruppe</a:t>
              </a:r>
              <a:endPara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1CED95-EB9C-4BB0-A9E6-1B817ACFE3EC}"/>
              </a:ext>
            </a:extLst>
          </p:cNvPr>
          <p:cNvSpPr txBox="1"/>
          <p:nvPr/>
        </p:nvSpPr>
        <p:spPr>
          <a:xfrm>
            <a:off x="2891440" y="1098599"/>
            <a:ext cx="34728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i="1" dirty="0">
                <a:latin typeface="Arial" panose="020B0604020202020204" pitchFamily="34" charset="0"/>
                <a:cs typeface="Arial" panose="020B0604020202020204" pitchFamily="34" charset="0"/>
              </a:rPr>
              <a:t>Indsæt en kort beskrivelse her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78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Hvem er min største konkurrent?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forhold til det øvrige marked, hvad er mine:</a:t>
            </a:r>
          </a:p>
          <a:p>
            <a:b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Styrker</a:t>
            </a:r>
          </a:p>
          <a:p>
            <a:b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Svagheder </a:t>
            </a:r>
          </a:p>
          <a:p>
            <a:b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Muligheder</a:t>
            </a:r>
          </a:p>
          <a:p>
            <a:b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Trusler</a:t>
            </a:r>
          </a:p>
          <a:p>
            <a:b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er mit stærkeste konkurrenceparameter?	</a:t>
            </a:r>
          </a:p>
          <a:p>
            <a:endParaRPr lang="da-DK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1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Konkurrence</a:t>
              </a:r>
              <a:endPara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4A7F8C-43F7-4781-A1D2-F9822420F84B}"/>
              </a:ext>
            </a:extLst>
          </p:cNvPr>
          <p:cNvSpPr txBox="1"/>
          <p:nvPr/>
        </p:nvSpPr>
        <p:spPr>
          <a:xfrm>
            <a:off x="2891440" y="1098599"/>
            <a:ext cx="34728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i="1" dirty="0">
                <a:latin typeface="Arial" panose="020B0604020202020204" pitchFamily="34" charset="0"/>
                <a:cs typeface="Arial" panose="020B0604020202020204" pitchFamily="34" charset="0"/>
              </a:rPr>
              <a:t>Indsæt en kort beskrivelse her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41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 fungerer min forretning?  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 er arbejdspladsen?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 jeg faste ansatte eller freelancere?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Hvilken type hardware eller udstyr bruger jeg?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 faste udgifter har jeg? 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Bruger jeg leverandører?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Gør min forretning brug af kreditaftaler eller juridiske aftaler?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1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Aktiviteter</a:t>
              </a:r>
              <a:endPara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69D607-F06E-4C0F-8170-284AA1C1BD3D}"/>
              </a:ext>
            </a:extLst>
          </p:cNvPr>
          <p:cNvSpPr txBox="1"/>
          <p:nvPr/>
        </p:nvSpPr>
        <p:spPr>
          <a:xfrm>
            <a:off x="2891440" y="1098599"/>
            <a:ext cx="34728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i="1" dirty="0">
                <a:latin typeface="Arial" panose="020B0604020202020204" pitchFamily="34" charset="0"/>
                <a:cs typeface="Arial" panose="020B0604020202020204" pitchFamily="34" charset="0"/>
              </a:rPr>
              <a:t>Indsæt en kort beskrivelse her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84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Hvem leder min forretning?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 er hierarkiet i ledelsen?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Hvem er mine partnere, rådgivere og/eller investorer?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Hvem er mine ansatte? 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Får jeg hjælp fra venner og familie?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bidrager de med?</a:t>
            </a:r>
          </a:p>
          <a:p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 kvalificerer man sig til at blive hver af ovenstående? 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1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Ledelse</a:t>
              </a:r>
              <a:endPara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CB4E41-CA08-4285-B1D5-A84AC7551C36}"/>
              </a:ext>
            </a:extLst>
          </p:cNvPr>
          <p:cNvSpPr txBox="1"/>
          <p:nvPr/>
        </p:nvSpPr>
        <p:spPr>
          <a:xfrm>
            <a:off x="2891440" y="1098599"/>
            <a:ext cx="34728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i="1" dirty="0">
                <a:latin typeface="Arial" panose="020B0604020202020204" pitchFamily="34" charset="0"/>
                <a:cs typeface="Arial" panose="020B0604020202020204" pitchFamily="34" charset="0"/>
              </a:rPr>
              <a:t>Indsæt en kort beskrivelse her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53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skal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forretning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markedsføres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kanaler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forventer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primært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markedsføring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når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mine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målgrupper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erfaringer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med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markedsføring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1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Salg &amp; markedsføring</a:t>
              </a:r>
              <a:endPara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0F6C9D-C040-4582-8DEA-9869DD350984}"/>
              </a:ext>
            </a:extLst>
          </p:cNvPr>
          <p:cNvSpPr txBox="1"/>
          <p:nvPr/>
        </p:nvSpPr>
        <p:spPr>
          <a:xfrm>
            <a:off x="2891440" y="1098599"/>
            <a:ext cx="34728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i="1" dirty="0">
                <a:latin typeface="Arial" panose="020B0604020202020204" pitchFamily="34" charset="0"/>
                <a:cs typeface="Arial" panose="020B0604020202020204" pitchFamily="34" charset="0"/>
              </a:rPr>
              <a:t>Indsæt en kort beskrivelse her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44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408</Words>
  <Application>Microsoft Office PowerPoint</Application>
  <PresentationFormat>Widescreen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Tobias Dara Kankelborg</dc:creator>
  <cp:lastModifiedBy>Axelsen, Kenneth</cp:lastModifiedBy>
  <cp:revision>16</cp:revision>
  <dcterms:created xsi:type="dcterms:W3CDTF">2018-01-08T09:42:07Z</dcterms:created>
  <dcterms:modified xsi:type="dcterms:W3CDTF">2018-02-06T13:01:20Z</dcterms:modified>
</cp:coreProperties>
</file>